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6" d="100"/>
          <a:sy n="106" d="100"/>
        </p:scale>
        <p:origin x="492" y="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0462" y="114301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63480738"/>
              </p:ext>
            </p:extLst>
          </p:nvPr>
        </p:nvGraphicFramePr>
        <p:xfrm>
          <a:off x="307975" y="2545825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№130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958926388"/>
              </p:ext>
            </p:extLst>
          </p:nvPr>
        </p:nvGraphicFramePr>
        <p:xfrm>
          <a:off x="5046663" y="627841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«ПДК согласно 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1126" y="3700567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11 мая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10 мая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11 мая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Облачно, дождь, гроза. Ветер северо-западный 7-12 м/с. Температура воздуха ночью 3-5, днем 10-12 тепла.</a:t>
            </a:r>
          </a:p>
          <a:p>
            <a:pPr lvl="0"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12 мая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11 мая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Переменная 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блачность,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северо-западный 4-9 м/с. Температура воздуха заморозки 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1-3 градуса.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15"/>
          <p:cNvSpPr txBox="1"/>
          <p:nvPr/>
        </p:nvSpPr>
        <p:spPr>
          <a:xfrm>
            <a:off x="5079754" y="3420000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sp>
        <p:nvSpPr>
          <p:cNvPr id="23" name="TextBox 13"/>
          <p:cNvSpPr txBox="1"/>
          <p:nvPr/>
        </p:nvSpPr>
        <p:spPr>
          <a:xfrm>
            <a:off x="5079908" y="2461097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3" name="Таблица 2">
            <a:extLst>
              <a:ext uri="{FF2B5EF4-FFF2-40B4-BE49-F238E27FC236}">
                <a16:creationId xmlns:a16="http://schemas.microsoft.com/office/drawing/2014/main" id="{51F7DD14-F889-DE37-2163-735AE0814C7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92722026"/>
              </p:ext>
            </p:extLst>
          </p:nvPr>
        </p:nvGraphicFramePr>
        <p:xfrm>
          <a:off x="5066045" y="4162232"/>
          <a:ext cx="4657539" cy="20153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21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986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35475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06462"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</a:t>
                      </a:r>
                      <a:r>
                        <a:rPr lang="ru-RU" sz="10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4753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3288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0,658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0,704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1,400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0,486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6116414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пр. Абая,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В. Клинка, 7В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0159" y="6009079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Иманғабасова А.Т. / Акылбаева М.М. </a:t>
            </a: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263030744"/>
              </p:ext>
            </p:extLst>
          </p:nvPr>
        </p:nvGraphicFramePr>
        <p:xfrm>
          <a:off x="5017538" y="523645"/>
          <a:ext cx="4713891" cy="79581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0,12 ≤ 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7772727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i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lab_vko@meteo.kz</a:t>
                      </a:r>
                      <a:endParaRPr lang="en-US" altLang="x-none" sz="800" b="1" i="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208-662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208-664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21637</TotalTime>
  <Words>618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4299</cp:revision>
  <cp:lastPrinted>2021-10-14T11:15:53Z</cp:lastPrinted>
  <dcterms:created xsi:type="dcterms:W3CDTF">2018-03-27T06:03:00Z</dcterms:created>
  <dcterms:modified xsi:type="dcterms:W3CDTF">2026-05-10T07:42:09Z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